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91" r:id="rId2"/>
    <p:sldId id="292" r:id="rId3"/>
    <p:sldId id="286" r:id="rId4"/>
    <p:sldId id="293" r:id="rId5"/>
    <p:sldId id="294" r:id="rId6"/>
    <p:sldId id="295" r:id="rId7"/>
    <p:sldId id="296" r:id="rId8"/>
    <p:sldId id="297" r:id="rId9"/>
    <p:sldId id="298" r:id="rId10"/>
    <p:sldId id="299" r:id="rId11"/>
    <p:sldId id="300" r:id="rId12"/>
    <p:sldId id="301" r:id="rId13"/>
    <p:sldId id="302" r:id="rId14"/>
    <p:sldId id="303" r:id="rId15"/>
    <p:sldId id="304" r:id="rId16"/>
    <p:sldId id="305" r:id="rId17"/>
    <p:sldId id="306" r:id="rId18"/>
    <p:sldId id="307" r:id="rId19"/>
    <p:sldId id="308" r:id="rId20"/>
    <p:sldId id="309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6798" y="2359406"/>
            <a:ext cx="8620156" cy="1569660"/>
          </a:xfrm>
          <a:prstGeom prst="rect">
            <a:avLst/>
          </a:prstGeom>
          <a:solidFill>
            <a:srgbClr val="FF0000"/>
          </a:solidFill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Mechanics of Materials</a:t>
            </a:r>
          </a:p>
          <a:p>
            <a:pPr algn="ctr"/>
            <a:r>
              <a:rPr lang="en-US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Strength of Materials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4282" y="5157629"/>
            <a:ext cx="8786842" cy="1200329"/>
          </a:xfrm>
          <a:prstGeom prst="rect">
            <a:avLst/>
          </a:prstGeom>
          <a:solidFill>
            <a:srgbClr val="FF3399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sz="2400" b="1" dirty="0" smtClean="0"/>
              <a:t>Mechanics of Materials: by </a:t>
            </a:r>
            <a:r>
              <a:rPr lang="en-US" sz="2400" b="1" dirty="0" err="1" smtClean="0"/>
              <a:t>R.C.Hibbeler</a:t>
            </a:r>
            <a:r>
              <a:rPr lang="en-US" sz="2400" b="1" dirty="0" smtClean="0"/>
              <a:t>.</a:t>
            </a:r>
          </a:p>
          <a:p>
            <a:pPr algn="l" rtl="0"/>
            <a:r>
              <a:rPr lang="en-US" sz="2400" b="1" dirty="0" smtClean="0"/>
              <a:t>Strength of Materials: by Andrew </a:t>
            </a:r>
            <a:r>
              <a:rPr lang="en-US" sz="2400" b="1" dirty="0" err="1" smtClean="0"/>
              <a:t>Pytel</a:t>
            </a:r>
            <a:r>
              <a:rPr lang="en-US" sz="2400" b="1" dirty="0" smtClean="0"/>
              <a:t> and Ferdinand L. Singer.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71604" y="4000504"/>
            <a:ext cx="6172200" cy="1077218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Dr. Ola Adel</a:t>
            </a:r>
          </a:p>
          <a:p>
            <a:pPr algn="ctr"/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Ph.D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Structural Engineering</a:t>
            </a:r>
            <a:endParaRPr lang="ar-IQ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2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86710" y="285728"/>
            <a:ext cx="1071570" cy="1446099"/>
          </a:xfrm>
          <a:prstGeom prst="rect">
            <a:avLst/>
          </a:prstGeom>
          <a:ln w="889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TextBox 7"/>
          <p:cNvSpPr txBox="1"/>
          <p:nvPr/>
        </p:nvSpPr>
        <p:spPr>
          <a:xfrm>
            <a:off x="428596" y="214290"/>
            <a:ext cx="4214842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Al-</a:t>
            </a:r>
            <a:r>
              <a:rPr lang="en-US" sz="20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Mansour</a:t>
            </a:r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University College    </a:t>
            </a:r>
          </a:p>
          <a:p>
            <a:pPr algn="ctr" rtl="0"/>
            <a:r>
              <a:rPr lang="ar-IQ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كلية المنصور الجامعة</a:t>
            </a:r>
            <a:endParaRPr lang="en-US" sz="20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Civil Engineering Department</a:t>
            </a:r>
          </a:p>
          <a:p>
            <a:pPr algn="ctr" rtl="0"/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Second Year 2017-2018</a:t>
            </a:r>
          </a:p>
          <a:p>
            <a:pPr algn="ctr" rtl="0"/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**Mechanics of Material**</a:t>
            </a:r>
          </a:p>
        </p:txBody>
      </p:sp>
    </p:spTree>
    <p:extLst>
      <p:ext uri="{BB962C8B-B14F-4D97-AF65-F5344CB8AC3E}">
        <p14:creationId xmlns="" xmlns:p14="http://schemas.microsoft.com/office/powerpoint/2010/main" val="3138757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ola\Desktop\20\Lecture 20 Energy_Page_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0"/>
            <a:ext cx="65532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ola\Desktop\20\Lecture 20 Energy_Page_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0"/>
            <a:ext cx="67818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ola\Desktop\20\Lecture 20 Energy_Page_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0"/>
            <a:ext cx="66294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ola\Desktop\20\Lecture 20 Energy_Page_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0"/>
            <a:ext cx="70866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ola\Desktop\20\Lecture 20 Energy_Page_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0"/>
            <a:ext cx="70866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ola\Desktop\20\Lecture 20 Energy_Page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0"/>
            <a:ext cx="6858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ola\Desktop\20\Lecture 20 Energy_Page_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0"/>
            <a:ext cx="6858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ola\Desktop\20\Lecture 20 Energy_Page_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0"/>
            <a:ext cx="65532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ola\Desktop\20\Lecture 20 Energy_Page_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0"/>
            <a:ext cx="66294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ola\Desktop\20\Lecture 20 Energy_Page_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0"/>
            <a:ext cx="67818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544" y="692696"/>
            <a:ext cx="7848600" cy="390876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8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Lecture 20</a:t>
            </a:r>
          </a:p>
          <a:p>
            <a:pPr algn="ctr"/>
            <a:endParaRPr lang="en-US" sz="8800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  <a:p>
            <a:pPr algn="ctr"/>
            <a:r>
              <a:rPr lang="en-US" sz="7200" b="1" u="sng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Energy</a:t>
            </a:r>
            <a:endParaRPr lang="en-US" sz="7200" b="1" u="sng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1806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ola\Desktop\20\Lecture 20 Energy_Page_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0"/>
            <a:ext cx="67818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la\Desktop\20\Lecture 20 Energy_Page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0"/>
            <a:ext cx="71628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ola\Desktop\20\Lecture 20 Energy_Page_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0"/>
            <a:ext cx="70104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ola\Desktop\20\Lecture 20 Energy_Page_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0"/>
            <a:ext cx="67056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ola\Desktop\20\Lecture 20 Energy_Page_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0"/>
            <a:ext cx="66294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ola\Desktop\20\Lecture 20 Energy_Page_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0"/>
            <a:ext cx="6858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ola\Desktop\20\Lecture 20 Energy_Page_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0"/>
            <a:ext cx="70866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ola\Desktop\20\Lecture 20 Energy_Page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0"/>
            <a:ext cx="70104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</TotalTime>
  <Words>53</Words>
  <Application>Microsoft Office PowerPoint</Application>
  <PresentationFormat>On-screen Show (4:3)</PresentationFormat>
  <Paragraphs>14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Flow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ola</cp:lastModifiedBy>
  <cp:revision>18</cp:revision>
  <dcterms:created xsi:type="dcterms:W3CDTF">2006-08-16T00:00:00Z</dcterms:created>
  <dcterms:modified xsi:type="dcterms:W3CDTF">2017-12-22T17:41:05Z</dcterms:modified>
</cp:coreProperties>
</file>